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gnwwQFZxTFyDR0wmUAplgbji0e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customschemas.google.com/relationships/presentationmetadata" Target="metadata"/><Relationship Id="rId4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9E5119-A814-5C4A-848B-3F4503B026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11" t="30558" r="9879" b="33427"/>
          <a:stretch/>
        </p:blipFill>
        <p:spPr>
          <a:xfrm>
            <a:off x="4107950" y="4438436"/>
            <a:ext cx="3976099" cy="67809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1152845" y="1199775"/>
            <a:ext cx="8597329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If you were to put the Cinderella poem, the biography of Andrew Carnegie, and the story of Dick Whittington together in one little book, what title would you give that book?</a:t>
            </a:r>
            <a:endParaRPr/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1152845" y="1199775"/>
            <a:ext cx="9172683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Out of Cinderella, Carnegie and Whittington, who worked the hardest, in your opinion? Whose hard work actually made them rich?</a:t>
            </a:r>
            <a:endParaRPr/>
          </a:p>
        </p:txBody>
      </p:sp>
      <p:pic>
        <p:nvPicPr>
          <p:cNvPr id="98" name="Google Shape;9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/>
          <p:nvPr/>
        </p:nvSpPr>
        <p:spPr>
          <a:xfrm>
            <a:off x="1152846" y="1199774"/>
            <a:ext cx="8350750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In which of the three stories did the main character have some kind of enemy? How did the enemy behave, in each case?</a:t>
            </a:r>
            <a:endParaRPr/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1152850" y="1199775"/>
            <a:ext cx="8350800" cy="22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Play ‘odd-one-out’ with the three characters. Make a case for any one of the characters being different from the other two (for example, Carnegie is real, the other two are fictional).</a:t>
            </a:r>
            <a:endParaRPr/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Macintosh PowerPoint</Application>
  <PresentationFormat>Widescreen</PresentationFormat>
  <Paragraphs>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Alysanne Parker</dc:creator>
  <cp:lastModifiedBy>Savanna Rayment</cp:lastModifiedBy>
  <cp:revision>1</cp:revision>
  <dcterms:created xsi:type="dcterms:W3CDTF">2021-02-25T17:10:36Z</dcterms:created>
  <dcterms:modified xsi:type="dcterms:W3CDTF">2021-05-04T13:24:49Z</dcterms:modified>
</cp:coreProperties>
</file>